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7"/>
  </p:notesMasterIdLst>
  <p:handoutMasterIdLst>
    <p:handoutMasterId r:id="rId18"/>
  </p:handoutMasterIdLst>
  <p:sldIdLst>
    <p:sldId id="281" r:id="rId5"/>
    <p:sldId id="355" r:id="rId6"/>
    <p:sldId id="354" r:id="rId7"/>
    <p:sldId id="411" r:id="rId8"/>
    <p:sldId id="361" r:id="rId9"/>
    <p:sldId id="367" r:id="rId10"/>
    <p:sldId id="390" r:id="rId11"/>
    <p:sldId id="377" r:id="rId12"/>
    <p:sldId id="375" r:id="rId13"/>
    <p:sldId id="410" r:id="rId14"/>
    <p:sldId id="358" r:id="rId15"/>
    <p:sldId id="3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647F05-0506-494A-8060-3F395B947DF9}" type="datetimeFigureOut">
              <a:rPr lang="en-US" smtClean="0"/>
              <a:t>4/5/2024</a:t>
            </a:fld>
            <a:endParaRPr lang="en-US" dirty="0"/>
          </a:p>
        </p:txBody>
      </p:sp>
      <p:sp>
        <p:nvSpPr>
          <p:cNvPr id="4" name="Footer Placeholder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1E857-36B8-43F1-9D87-FE508167BCE3}" type="slidenum">
              <a:rPr lang="en-US" smtClean="0"/>
              <a:t>‹#›</a:t>
            </a:fld>
            <a:endParaRPr lang="en-US" dirty="0"/>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C0A13-3F3D-45D4-B17C-1E0ACF36A6FB}" type="datetimeFigureOut">
              <a:rPr lang="en-US" smtClean="0"/>
              <a:t>4/5/2024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AAAB6-A2C6-4A85-A3A1-98EFBA61C967}" type="slidenum">
              <a:rPr lang="en-US" smtClean="0"/>
              <a:t>‹#›</a:t>
            </a:fld>
            <a:endParaRPr lang="en-US" dirty="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r>
              <a:rPr lang="en-US" dirty="0"/>
              <a:t>ID=d924773e-9a16-4d6d-9803-8cb819e99682
Recipe=text_billboard
Type=TextOnly
Variant=0
FamilyID=AccentBoxWalbaum_Zero</a:t>
            </a:r>
          </a:p>
        </p:txBody>
      </p:sp>
      <p:sp>
        <p:nvSpPr>
          <p:cNvPr id="4" name="Slide Number Placeholder 3"/>
          <p:cNvSpPr>
            <a:spLocks noGrp="1"/>
          </p:cNvSpPr>
          <p:nvPr>
            <p:ph type="sldNum" sz="quarter" idx="5"/>
          </p:nvPr>
        </p:nvSpPr>
        <p:spPr/>
        <p:txBody>
          <a:bodyPr/>
          <a:lstStyle/>
          <a:p>
            <a:fld id="{8EAA36B1-75F6-458C-B388-8BC01E9857C8}" type="slidenum">
              <a:rPr lang="en-US" smtClean="0"/>
              <a:t>1</a:t>
            </a:fld>
            <a:endParaRPr lang="en-US" dirty="0"/>
          </a:p>
        </p:txBody>
      </p:sp>
    </p:spTree>
    <p:extLst>
      <p:ext uri="{BB962C8B-B14F-4D97-AF65-F5344CB8AC3E}">
        <p14:creationId xmlns:p14="http://schemas.microsoft.com/office/powerpoint/2010/main" val="270320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1801368" y="1664208"/>
            <a:ext cx="8586216" cy="2176272"/>
          </a:xfrm>
        </p:spPr>
        <p:txBody>
          <a:bodyPr anchor="ctr">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2487168" y="4142232"/>
            <a:ext cx="7223760" cy="685800"/>
          </a:xfrm>
          <a:solidFill>
            <a:schemeClr val="accent1"/>
          </a:solidFill>
        </p:spPr>
        <p:txBody>
          <a:bodyPr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3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41248" y="978408"/>
            <a:ext cx="4059936" cy="1106424"/>
          </a:xfrm>
        </p:spPr>
        <p:txBody>
          <a:bodyPr anchor="ctr">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41248" y="2359152"/>
            <a:ext cx="4059936" cy="3429000"/>
          </a:xfrm>
        </p:spPr>
        <p:txBody>
          <a:bodyPr/>
          <a:lstStyle>
            <a:lvl1pPr marL="0" indent="0">
              <a:buNone/>
              <a:defRPr sz="1800"/>
            </a:lvl1pPr>
          </a:lstStyle>
          <a:p>
            <a:pPr lvl="0"/>
            <a:r>
              <a:rPr lang="en-US"/>
              <a:t>Click to edit Master text styles</a:t>
            </a: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7772400" y="978408"/>
            <a:ext cx="3721608" cy="1106424"/>
          </a:xfrm>
        </p:spPr>
        <p:txBody>
          <a:bodyPr anchor="ctr">
            <a:normAutofit/>
          </a:bodyPr>
          <a:lstStyle>
            <a:lvl1pPr>
              <a:defRPr sz="2800"/>
            </a:lvl1pPr>
          </a:lstStyle>
          <a:p>
            <a:r>
              <a:rPr lang="en-US"/>
              <a:t>Click to edit Master title style</a:t>
            </a:r>
            <a:endParaRPr lang="en-US" dirty="0"/>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anchor="ctr"/>
          <a:lstStyle>
            <a:lvl1pPr algn="ctr">
              <a:buNone/>
              <a:defRPr/>
            </a:lvl1pPr>
          </a:lstStyle>
          <a:p>
            <a:r>
              <a:rPr lang="en-US"/>
              <a:t>Click icon to add picture</a:t>
            </a:r>
            <a:endParaRPr lang="en-US" dirty="0"/>
          </a:p>
        </p:txBody>
      </p:sp>
      <p:sp>
        <p:nvSpPr>
          <p:cNvPr id="5" name="Rectangle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icture Placeholder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anchor="ctr"/>
          <a:lstStyle>
            <a:lvl1pPr algn="ctr">
              <a:buNone/>
              <a:defRPr/>
            </a:lvl1pPr>
          </a:lstStyle>
          <a:p>
            <a:r>
              <a:rPr lang="en-US"/>
              <a:t>Click icon to add picture</a:t>
            </a:r>
            <a:endParaRPr lang="en-US" dirty="0"/>
          </a:p>
        </p:txBody>
      </p:sp>
      <p:sp>
        <p:nvSpPr>
          <p:cNvPr id="18" name="Date Placeholder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a:lstStyle/>
          <a:p>
            <a:r>
              <a:rPr lang="en-US" dirty="0"/>
              <a:t>9/4/20XX</a:t>
            </a:r>
          </a:p>
        </p:txBody>
      </p:sp>
      <p:sp>
        <p:nvSpPr>
          <p:cNvPr id="19" name="Footer Placeholder 18">
            <a:extLst>
              <a:ext uri="{FF2B5EF4-FFF2-40B4-BE49-F238E27FC236}">
                <a16:creationId xmlns:a16="http://schemas.microsoft.com/office/drawing/2014/main" id="{69186A5E-A88B-4AD5-8730-E1679229BB98}"/>
              </a:ext>
            </a:extLst>
          </p:cNvPr>
          <p:cNvSpPr>
            <a:spLocks noGrp="1"/>
          </p:cNvSpPr>
          <p:nvPr>
            <p:ph type="ftr" sz="quarter" idx="19"/>
          </p:nvPr>
        </p:nvSpPr>
        <p:spPr/>
        <p:txBody>
          <a:bodyPr/>
          <a:lstStyle/>
          <a:p>
            <a:r>
              <a:rPr lang="en-US" dirty="0"/>
              <a:t>Presentation Title</a:t>
            </a:r>
          </a:p>
        </p:txBody>
      </p:sp>
      <p:sp>
        <p:nvSpPr>
          <p:cNvPr id="20" name="Slide Number Placeholder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a:lstStyle/>
          <a:p>
            <a:fld id="{A65A5C87-DF58-40C8-B092-1DE63DB4547E}" type="slidenum">
              <a:rPr lang="en-US" smtClean="0"/>
              <a:t>‹#›</a:t>
            </a:fld>
            <a:endParaRPr lang="en-US" dirty="0"/>
          </a:p>
        </p:txBody>
      </p:sp>
      <p:sp>
        <p:nvSpPr>
          <p:cNvPr id="6" name="Rectangle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anchor="ctr"/>
          <a:lstStyle>
            <a:lvl1pPr algn="ctr">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A0D33A8D-B0BB-4920-AAC4-6EE9952AA556}"/>
              </a:ext>
            </a:extLst>
          </p:cNvPr>
          <p:cNvSpPr>
            <a:spLocks noGrp="1"/>
          </p:cNvSpPr>
          <p:nvPr>
            <p:ph type="body" sz="quarter" idx="22"/>
          </p:nvPr>
        </p:nvSpPr>
        <p:spPr>
          <a:xfrm>
            <a:off x="7772400" y="3099816"/>
            <a:ext cx="3721100" cy="447675"/>
          </a:xfrm>
        </p:spPr>
        <p:txBody>
          <a:bodyPr/>
          <a:lstStyle>
            <a:lvl1pPr marL="0" indent="0">
              <a:buNone/>
              <a:defRPr sz="1600"/>
            </a:lvl1pPr>
          </a:lstStyle>
          <a:p>
            <a:pPr lvl="0"/>
            <a:r>
              <a:rPr lang="en-US"/>
              <a:t>Click to edit Master text styles</a:t>
            </a:r>
          </a:p>
        </p:txBody>
      </p:sp>
      <p:sp>
        <p:nvSpPr>
          <p:cNvPr id="21" name="Text Placeholder 7">
            <a:extLst>
              <a:ext uri="{FF2B5EF4-FFF2-40B4-BE49-F238E27FC236}">
                <a16:creationId xmlns:a16="http://schemas.microsoft.com/office/drawing/2014/main" id="{FC2F80E1-DA5D-4EBA-BDBC-FFD24776ED07}"/>
              </a:ext>
            </a:extLst>
          </p:cNvPr>
          <p:cNvSpPr>
            <a:spLocks noGrp="1"/>
          </p:cNvSpPr>
          <p:nvPr>
            <p:ph type="body" sz="quarter" idx="23"/>
          </p:nvPr>
        </p:nvSpPr>
        <p:spPr>
          <a:xfrm>
            <a:off x="7772400" y="4215384"/>
            <a:ext cx="3721100" cy="447675"/>
          </a:xfrm>
        </p:spPr>
        <p:txBody>
          <a:bodyPr/>
          <a:lstStyle>
            <a:lvl1pPr marL="0" indent="0">
              <a:buNone/>
              <a:defRPr sz="1600"/>
            </a:lvl1pPr>
          </a:lstStyle>
          <a:p>
            <a:pPr lvl="0"/>
            <a:r>
              <a:rPr lang="en-US"/>
              <a:t>Click to edit Master text styles</a:t>
            </a:r>
          </a:p>
        </p:txBody>
      </p:sp>
      <p:sp>
        <p:nvSpPr>
          <p:cNvPr id="22" name="Text Placeholder 7">
            <a:extLst>
              <a:ext uri="{FF2B5EF4-FFF2-40B4-BE49-F238E27FC236}">
                <a16:creationId xmlns:a16="http://schemas.microsoft.com/office/drawing/2014/main" id="{536A3E74-5D94-4FE5-A5F8-7DA032AD48AF}"/>
              </a:ext>
            </a:extLst>
          </p:cNvPr>
          <p:cNvSpPr>
            <a:spLocks noGrp="1"/>
          </p:cNvSpPr>
          <p:nvPr>
            <p:ph type="body" sz="quarter" idx="24"/>
          </p:nvPr>
        </p:nvSpPr>
        <p:spPr>
          <a:xfrm>
            <a:off x="7772400" y="5321808"/>
            <a:ext cx="3721100" cy="447675"/>
          </a:xfrm>
        </p:spPr>
        <p:txBody>
          <a:bodyPr/>
          <a:lstStyle>
            <a:lvl1pPr marL="0" indent="0">
              <a:buNone/>
              <a:defRPr sz="1600"/>
            </a:lvl1pPr>
          </a:lstStyle>
          <a:p>
            <a:pPr lvl="0"/>
            <a:r>
              <a:rPr lang="en-US"/>
              <a:t>Click to edit Master text styles</a:t>
            </a:r>
          </a:p>
        </p:txBody>
      </p:sp>
      <p:sp>
        <p:nvSpPr>
          <p:cNvPr id="23" name="Picture Placeholder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anchor="ctr"/>
          <a:lstStyle>
            <a:lvl1pPr algn="ctr">
              <a:buNone/>
              <a:defRPr sz="900"/>
            </a:lvl1pPr>
          </a:lstStyle>
          <a:p>
            <a:r>
              <a:rPr lang="en-US" dirty="0"/>
              <a:t>Icon</a:t>
            </a:r>
          </a:p>
        </p:txBody>
      </p:sp>
      <p:sp>
        <p:nvSpPr>
          <p:cNvPr id="24" name="Picture Placeholder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anchor="ctr"/>
          <a:lstStyle>
            <a:lvl1pPr algn="ctr">
              <a:buNone/>
              <a:defRPr sz="900"/>
            </a:lvl1pPr>
          </a:lstStyle>
          <a:p>
            <a:r>
              <a:rPr lang="en-US" dirty="0"/>
              <a:t>Icon</a:t>
            </a:r>
          </a:p>
        </p:txBody>
      </p:sp>
      <p:sp>
        <p:nvSpPr>
          <p:cNvPr id="25" name="Picture Placeholder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anchor="ctr"/>
          <a:lstStyle>
            <a:lvl1pPr algn="ctr">
              <a:buNone/>
              <a:defRPr sz="900"/>
            </a:lvl1pPr>
          </a:lstStyle>
          <a:p>
            <a:r>
              <a:rPr lang="en-US" dirty="0"/>
              <a:t>Icon</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r>
              <a:rPr lang="en-US" dirty="0"/>
              <a:t>9/4/20XX</a:t>
            </a:r>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r>
              <a:rPr lang="en-US" dirty="0"/>
              <a:t>9/4/20XX</a:t>
            </a:r>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r>
              <a:rPr lang="en-US" dirty="0"/>
              <a:t>9/4/20XX</a:t>
            </a:r>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33248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5084064"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5084064" y="3355848"/>
            <a:ext cx="6272784" cy="2825496"/>
          </a:xfrm>
        </p:spPr>
        <p:txBody>
          <a:bodyPr/>
          <a:lstStyle>
            <a:lvl1pPr>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612648" y="1078992"/>
            <a:ext cx="6272784" cy="1536192"/>
          </a:xfrm>
        </p:spPr>
        <p:txBody>
          <a:bodyPr anchor="b">
            <a:normAutofit/>
          </a:bodyPr>
          <a:lstStyle>
            <a:lvl1pPr>
              <a:defRPr sz="5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612648" y="3355848"/>
            <a:ext cx="6272784" cy="2825496"/>
          </a:xfrm>
        </p:spPr>
        <p:txBody>
          <a:bodyPr/>
          <a:lstStyle>
            <a:lvl1pPr marL="0" indent="0">
              <a:buNone/>
              <a:defRPr sz="1800"/>
            </a:lvl1pPr>
          </a:lstStyle>
          <a:p>
            <a:pPr lvl="0"/>
            <a:r>
              <a:rPr lang="en-US"/>
              <a:t>Click to edit Master text styles</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a:lstStyle/>
          <a:p>
            <a:fld id="{A65A5C87-DF58-40C8-B092-1DE63DB4547E}" type="slidenum">
              <a:rPr lang="en-US" smtClean="0"/>
              <a:t>‹#›</a:t>
            </a:fld>
            <a:endParaRPr lang="en-US" dirty="0"/>
          </a:p>
        </p:txBody>
      </p:sp>
      <p:sp>
        <p:nvSpPr>
          <p:cNvPr id="7" name="Rectangle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anchor="ctr"/>
          <a:lstStyle>
            <a:lvl1pPr algn="ctr">
              <a:buNone/>
              <a:defRPr/>
            </a:lvl1pPr>
          </a:lstStyle>
          <a:p>
            <a:r>
              <a:rPr lang="en-US"/>
              <a:t>Click icon to add picture</a:t>
            </a:r>
            <a:endParaRPr lang="en-US" dirty="0"/>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anchor="ctr"/>
          <a:lstStyle>
            <a:lvl1pPr algn="ctr">
              <a:buNone/>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1078992" y="1938528"/>
            <a:ext cx="7013448" cy="2990088"/>
          </a:xfrm>
        </p:spPr>
        <p:txBody>
          <a:bodyPr anchor="ctr">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613648" y="1938528"/>
            <a:ext cx="2688336" cy="2990088"/>
          </a:xfrm>
          <a:solidFill>
            <a:schemeClr val="accent1"/>
          </a:solidFill>
        </p:spPr>
        <p:txBody>
          <a:bodyPr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Rectangle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a:lstStyle/>
          <a:p>
            <a:r>
              <a:rPr lang="en-US" dirty="0"/>
              <a:t>9/4/20XX</a:t>
            </a:r>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ctr">
            <a:normAutofit/>
          </a:bodyPr>
          <a:lstStyle>
            <a:lvl1pPr algn="ctr">
              <a:defRPr sz="4800"/>
            </a:lvl1pPr>
          </a:lstStyle>
          <a:p>
            <a:r>
              <a:rPr lang="en-US"/>
              <a:t>Click to edit Master title style</a:t>
            </a:r>
            <a:endParaRPr lang="en-US" dirty="0"/>
          </a:p>
        </p:txBody>
      </p:sp>
      <p:sp useBgFill="1">
        <p:nvSpPr>
          <p:cNvPr id="4" name="Rectangle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a:solidFill>
            <a:schemeClr val="accent1"/>
          </a:solidFill>
        </p:spPr>
        <p:txBody>
          <a:bodyPr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a:lstStyle/>
          <a:p>
            <a:r>
              <a:rPr lang="en-US" dirty="0"/>
              <a:t>9/4/20XX</a:t>
            </a:r>
          </a:p>
        </p:txBody>
      </p:sp>
      <p:sp>
        <p:nvSpPr>
          <p:cNvPr id="10" name="Footer Placeholder 9">
            <a:extLst>
              <a:ext uri="{FF2B5EF4-FFF2-40B4-BE49-F238E27FC236}">
                <a16:creationId xmlns:a16="http://schemas.microsoft.com/office/drawing/2014/main" id="{20957ADB-410A-48BE-AA95-3A708314B02A}"/>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Picture Placeholder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anchor="ctr"/>
          <a:lstStyle>
            <a:lvl1pPr algn="ctr">
              <a:buNone/>
              <a:defRPr/>
            </a:lvl1pPr>
          </a:lstStyle>
          <a:p>
            <a:r>
              <a:rPr lang="en-US" dirty="0"/>
              <a:t>Picture</a:t>
            </a:r>
          </a:p>
        </p:txBody>
      </p:sp>
      <p:sp>
        <p:nvSpPr>
          <p:cNvPr id="10" name="Picture Placeholder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anchor="ctr"/>
          <a:lstStyle>
            <a:lvl1pPr algn="ctr">
              <a:buNone/>
              <a:defRPr/>
            </a:lvl1pPr>
          </a:lstStyle>
          <a:p>
            <a:r>
              <a:rPr lang="en-US" dirty="0"/>
              <a:t>Picture</a:t>
            </a:r>
          </a:p>
        </p:txBody>
      </p:sp>
      <p:sp>
        <p:nvSpPr>
          <p:cNvPr id="16" name="Picture Placeholder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anchor="ctr"/>
          <a:lstStyle>
            <a:lvl1pPr algn="ctr">
              <a:buNone/>
              <a:defRPr/>
            </a:lvl1pPr>
          </a:lstStyle>
          <a:p>
            <a:r>
              <a:rPr lang="en-US" dirty="0"/>
              <a:t>Picture</a:t>
            </a:r>
          </a:p>
        </p:txBody>
      </p:sp>
      <p:sp>
        <p:nvSpPr>
          <p:cNvPr id="27" name="Rectangle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Title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2" name="Picture Placeholder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anchor="ctr"/>
          <a:lstStyle>
            <a:lvl1pPr algn="ctr">
              <a:buNone/>
              <a:defRPr/>
            </a:lvl1pPr>
          </a:lstStyle>
          <a:p>
            <a:r>
              <a:rPr lang="en-US" dirty="0"/>
              <a:t>Picture</a:t>
            </a:r>
          </a:p>
        </p:txBody>
      </p:sp>
      <p:sp>
        <p:nvSpPr>
          <p:cNvPr id="33" name="Picture Placeholder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anchor="ctr"/>
          <a:lstStyle>
            <a:lvl1pPr algn="ctr">
              <a:buNone/>
              <a:defRPr/>
            </a:lvl1pPr>
          </a:lstStyle>
          <a:p>
            <a:r>
              <a:rPr lang="en-US" dirty="0"/>
              <a:t>Picture</a:t>
            </a:r>
          </a:p>
        </p:txBody>
      </p:sp>
      <p:sp>
        <p:nvSpPr>
          <p:cNvPr id="11" name="Date Placeholder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a:lstStyle/>
          <a:p>
            <a:r>
              <a:rPr lang="en-US" dirty="0"/>
              <a:t>9/4/20XX</a:t>
            </a:r>
          </a:p>
        </p:txBody>
      </p:sp>
      <p:sp>
        <p:nvSpPr>
          <p:cNvPr id="12" name="Footer Placeholder 11">
            <a:extLst>
              <a:ext uri="{FF2B5EF4-FFF2-40B4-BE49-F238E27FC236}">
                <a16:creationId xmlns:a16="http://schemas.microsoft.com/office/drawing/2014/main" id="{D0281C10-EAAA-4F45-8CC9-87F9F9116C21}"/>
              </a:ext>
            </a:extLst>
          </p:cNvPr>
          <p:cNvSpPr>
            <a:spLocks noGrp="1"/>
          </p:cNvSpPr>
          <p:nvPr>
            <p:ph type="ftr" sz="quarter" idx="33"/>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a:lstStyle/>
          <a:p>
            <a:fld id="{A65A5C87-DF58-40C8-B092-1DE63DB4547E}" type="slidenum">
              <a:rPr lang="en-US" smtClean="0"/>
              <a:t>‹#›</a:t>
            </a:fld>
            <a:endParaRPr lang="en-US" dirty="0"/>
          </a:p>
        </p:txBody>
      </p:sp>
      <p:sp>
        <p:nvSpPr>
          <p:cNvPr id="37" name="Text Placeholder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8" name="Text Placeholder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39" name="Text Placeholder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0" name="Text Placeholder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
        <p:nvSpPr>
          <p:cNvPr id="41" name="Text Placeholder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a:r>
              <a:rPr lang="en-US" dirty="0"/>
              <a:t>Name</a:t>
            </a:r>
          </a:p>
          <a:p>
            <a:pPr lvl="1"/>
            <a:r>
              <a:rPr lang="en-US" dirty="0"/>
              <a:t>Title</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57607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576072" y="3203688"/>
            <a:ext cx="3291840" cy="2968512"/>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50799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50799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a:lstStyle/>
          <a:p>
            <a:r>
              <a:rPr lang="en-US" dirty="0"/>
              <a:t>9/4/20XX</a:t>
            </a:r>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A65A5C87-DF58-40C8-B092-1DE63DB4547E}" type="slidenum">
              <a:rPr lang="en-US" smtClean="0"/>
              <a:t>‹#›</a:t>
            </a:fld>
            <a:endParaRPr lang="en-US" dirty="0"/>
          </a:p>
        </p:txBody>
      </p:sp>
      <p:sp>
        <p:nvSpPr>
          <p:cNvPr id="14" name="Text Placeholder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D08E5547-BBB9-4D87-A012-6BC6B1330861}"/>
              </a:ext>
            </a:extLst>
          </p:cNvPr>
          <p:cNvSpPr>
            <a:spLocks noGrp="1"/>
          </p:cNvSpPr>
          <p:nvPr>
            <p:ph sz="quarter" idx="14"/>
          </p:nvPr>
        </p:nvSpPr>
        <p:spPr>
          <a:xfrm>
            <a:off x="8439912" y="3203687"/>
            <a:ext cx="3291840" cy="2968511"/>
          </a:xfrm>
        </p:spPr>
        <p:txBody>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9/4/20XX</a:t>
            </a:r>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5A5C87-DF58-40C8-B092-1DE63DB4547E}" type="slidenum">
              <a:rPr lang="en-US" smtClean="0"/>
              <a:t>‹#›</a:t>
            </a:fld>
            <a:endParaRPr lang="en-US" dirty="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5" Type="http://schemas.openxmlformats.org/officeDocument/2006/relationships/image" Target="../media/image1.jpe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D9D20-B4BB-42AA-8DDD-68CC9F1D95DB}"/>
              </a:ext>
            </a:extLst>
          </p:cNvPr>
          <p:cNvSpPr>
            <a:spLocks noGrp="1"/>
          </p:cNvSpPr>
          <p:nvPr>
            <p:ph type="ctrTitle"/>
          </p:nvPr>
        </p:nvSpPr>
        <p:spPr>
          <a:xfrm>
            <a:off x="1731174" y="1328030"/>
            <a:ext cx="8586216" cy="2176272"/>
          </a:xfrm>
        </p:spPr>
        <p:txBody>
          <a:bodyPr>
            <a:normAutofit/>
          </a:bodyPr>
          <a:lstStyle/>
          <a:p>
            <a:r>
              <a:rPr lang="en-US" dirty="0" err="1">
                <a:latin typeface="Cambria" panose="02040503050406030204" pitchFamily="18" charset="0"/>
                <a:ea typeface="Cambria" panose="02040503050406030204" pitchFamily="18" charset="0"/>
              </a:rPr>
              <a:t>SpeechSentio</a:t>
            </a:r>
            <a:br>
              <a:rPr lang="en-US" dirty="0"/>
            </a:br>
            <a:r>
              <a:rPr lang="en-US" sz="3600" dirty="0"/>
              <a:t>AI-powered Speech therapy with Emotion Analysis</a:t>
            </a:r>
            <a:endParaRPr lang="en-US" dirty="0"/>
          </a:p>
        </p:txBody>
      </p:sp>
      <p:sp>
        <p:nvSpPr>
          <p:cNvPr id="3" name="Subtitle 2">
            <a:extLst>
              <a:ext uri="{FF2B5EF4-FFF2-40B4-BE49-F238E27FC236}">
                <a16:creationId xmlns:a16="http://schemas.microsoft.com/office/drawing/2014/main" id="{ED9E8FDB-60EE-45AE-BB89-9A561A61C2AC}"/>
              </a:ext>
            </a:extLst>
          </p:cNvPr>
          <p:cNvSpPr>
            <a:spLocks noGrp="1"/>
          </p:cNvSpPr>
          <p:nvPr>
            <p:ph type="subTitle" idx="1"/>
          </p:nvPr>
        </p:nvSpPr>
        <p:spPr>
          <a:xfrm>
            <a:off x="2546873" y="3777727"/>
            <a:ext cx="7223760" cy="987552"/>
          </a:xfrm>
        </p:spPr>
        <p:txBody>
          <a:bodyPr>
            <a:normAutofit/>
          </a:bodyPr>
          <a:lstStyle/>
          <a:p>
            <a:r>
              <a:rPr lang="en-US" dirty="0"/>
              <a:t>Team-15</a:t>
            </a:r>
          </a:p>
        </p:txBody>
      </p:sp>
      <p:sp>
        <p:nvSpPr>
          <p:cNvPr id="15" name="Title 1">
            <a:extLst>
              <a:ext uri="{FF2B5EF4-FFF2-40B4-BE49-F238E27FC236}">
                <a16:creationId xmlns:a16="http://schemas.microsoft.com/office/drawing/2014/main" id="{F3328DFD-5EDD-3A4F-37F0-4CACAA06E67A}"/>
              </a:ext>
            </a:extLst>
          </p:cNvPr>
          <p:cNvSpPr txBox="1">
            <a:spLocks/>
          </p:cNvSpPr>
          <p:nvPr/>
        </p:nvSpPr>
        <p:spPr>
          <a:xfrm>
            <a:off x="7431651" y="5038704"/>
            <a:ext cx="2885739" cy="127442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just"/>
            <a:r>
              <a:rPr lang="en-US" sz="2000" dirty="0"/>
              <a:t>20R21A6609 </a:t>
            </a:r>
            <a:r>
              <a:rPr lang="en-US" sz="2000" dirty="0" err="1"/>
              <a:t>B.Amulya</a:t>
            </a:r>
            <a:endParaRPr lang="en-US" sz="2000" dirty="0"/>
          </a:p>
          <a:p>
            <a:pPr algn="just"/>
            <a:r>
              <a:rPr lang="en-US" sz="2000" dirty="0"/>
              <a:t>20R21A6621 </a:t>
            </a:r>
            <a:r>
              <a:rPr lang="en-US" sz="2000" dirty="0" err="1"/>
              <a:t>J.Pavithra</a:t>
            </a:r>
            <a:endParaRPr lang="en-US" sz="2000" dirty="0"/>
          </a:p>
          <a:p>
            <a:pPr algn="just"/>
            <a:r>
              <a:rPr lang="en-US" sz="2000" dirty="0"/>
              <a:t>20R21A6627 </a:t>
            </a:r>
            <a:r>
              <a:rPr lang="en-US" sz="2000" dirty="0" err="1"/>
              <a:t>K.Abhinay</a:t>
            </a:r>
            <a:endParaRPr lang="en-US" sz="2000" dirty="0"/>
          </a:p>
          <a:p>
            <a:pPr algn="just"/>
            <a:r>
              <a:rPr lang="en-US" sz="2000" dirty="0"/>
              <a:t>20R21A6652 </a:t>
            </a:r>
            <a:r>
              <a:rPr lang="en-US" sz="2000" dirty="0" err="1"/>
              <a:t>V.Lohitha</a:t>
            </a:r>
            <a:endParaRPr lang="en-US" sz="2000" dirty="0"/>
          </a:p>
        </p:txBody>
      </p:sp>
      <p:pic>
        <p:nvPicPr>
          <p:cNvPr id="4" name="object 2">
            <a:extLst>
              <a:ext uri="{FF2B5EF4-FFF2-40B4-BE49-F238E27FC236}">
                <a16:creationId xmlns:a16="http://schemas.microsoft.com/office/drawing/2014/main" id="{D51B9FC1-FD95-6A77-710C-46260EC4D18A}"/>
              </a:ext>
            </a:extLst>
          </p:cNvPr>
          <p:cNvPicPr/>
          <p:nvPr/>
        </p:nvPicPr>
        <p:blipFill>
          <a:blip r:embed="rId3" cstate="print"/>
          <a:stretch>
            <a:fillRect/>
          </a:stretch>
        </p:blipFill>
        <p:spPr>
          <a:xfrm>
            <a:off x="618566" y="319795"/>
            <a:ext cx="11116234" cy="880756"/>
          </a:xfrm>
          <a:prstGeom prst="rect">
            <a:avLst/>
          </a:prstGeom>
        </p:spPr>
      </p:pic>
      <p:sp>
        <p:nvSpPr>
          <p:cNvPr id="6" name="TextBox 5">
            <a:extLst>
              <a:ext uri="{FF2B5EF4-FFF2-40B4-BE49-F238E27FC236}">
                <a16:creationId xmlns:a16="http://schemas.microsoft.com/office/drawing/2014/main" id="{6E3847C0-2837-1B6B-EA64-FAC47FDD7A82}"/>
              </a:ext>
            </a:extLst>
          </p:cNvPr>
          <p:cNvSpPr txBox="1"/>
          <p:nvPr/>
        </p:nvSpPr>
        <p:spPr>
          <a:xfrm>
            <a:off x="1299882" y="5666796"/>
            <a:ext cx="3074895" cy="646331"/>
          </a:xfrm>
          <a:prstGeom prst="rect">
            <a:avLst/>
          </a:prstGeom>
          <a:noFill/>
        </p:spPr>
        <p:txBody>
          <a:bodyPr wrap="square">
            <a:spAutoFit/>
          </a:bodyPr>
          <a:lstStyle/>
          <a:p>
            <a:pPr algn="just"/>
            <a:r>
              <a:rPr lang="en-US" sz="1800" b="1" dirty="0"/>
              <a:t>Guide Name:</a:t>
            </a:r>
          </a:p>
          <a:p>
            <a:pPr algn="just"/>
            <a:r>
              <a:rPr lang="en-US" sz="1800" dirty="0" err="1"/>
              <a:t>Mrs.G.Aishwarya</a:t>
            </a:r>
            <a:endParaRPr lang="en-US" sz="1800" dirty="0"/>
          </a:p>
        </p:txBody>
      </p:sp>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C75C-F23C-D0DD-6192-FECB85F27E1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OUTPUT</a:t>
            </a:r>
          </a:p>
        </p:txBody>
      </p:sp>
      <p:sp>
        <p:nvSpPr>
          <p:cNvPr id="5" name="Footer Placeholder 4">
            <a:extLst>
              <a:ext uri="{FF2B5EF4-FFF2-40B4-BE49-F238E27FC236}">
                <a16:creationId xmlns:a16="http://schemas.microsoft.com/office/drawing/2014/main" id="{719A1297-312D-0A12-5310-466DFCE30BA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AB7E77F-BB82-84F3-7C98-F8C3FFEBA4DB}"/>
              </a:ext>
            </a:extLst>
          </p:cNvPr>
          <p:cNvSpPr>
            <a:spLocks noGrp="1"/>
          </p:cNvSpPr>
          <p:nvPr>
            <p:ph type="sldNum" sz="quarter" idx="12"/>
          </p:nvPr>
        </p:nvSpPr>
        <p:spPr/>
        <p:txBody>
          <a:bodyPr/>
          <a:lstStyle/>
          <a:p>
            <a:fld id="{A65A5C87-DF58-40C8-B092-1DE63DB4547E}" type="slidenum">
              <a:rPr lang="en-US" smtClean="0"/>
              <a:t>10</a:t>
            </a:fld>
            <a:endParaRPr lang="en-US" dirty="0"/>
          </a:p>
        </p:txBody>
      </p:sp>
      <p:pic>
        <p:nvPicPr>
          <p:cNvPr id="10" name="Picture 9">
            <a:extLst>
              <a:ext uri="{FF2B5EF4-FFF2-40B4-BE49-F238E27FC236}">
                <a16:creationId xmlns:a16="http://schemas.microsoft.com/office/drawing/2014/main" id="{B3A37B11-A63E-9C66-C05A-672DCDA871B7}"/>
              </a:ext>
            </a:extLst>
          </p:cNvPr>
          <p:cNvPicPr>
            <a:picLocks noChangeAspect="1"/>
          </p:cNvPicPr>
          <p:nvPr/>
        </p:nvPicPr>
        <p:blipFill>
          <a:blip r:embed="rId2"/>
          <a:stretch>
            <a:fillRect/>
          </a:stretch>
        </p:blipFill>
        <p:spPr>
          <a:xfrm>
            <a:off x="1514475" y="2009775"/>
            <a:ext cx="8858250" cy="4711700"/>
          </a:xfrm>
          <a:prstGeom prst="rect">
            <a:avLst/>
          </a:prstGeom>
        </p:spPr>
      </p:pic>
    </p:spTree>
    <p:extLst>
      <p:ext uri="{BB962C8B-B14F-4D97-AF65-F5344CB8AC3E}">
        <p14:creationId xmlns:p14="http://schemas.microsoft.com/office/powerpoint/2010/main" val="3476067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9372-10C9-4FE2-AA18-D3757770284E}"/>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93CCB26-C7B5-4926-8F38-01AA28C00B75}"/>
              </a:ext>
            </a:extLst>
          </p:cNvPr>
          <p:cNvSpPr>
            <a:spLocks noGrp="1"/>
          </p:cNvSpPr>
          <p:nvPr>
            <p:ph idx="1"/>
          </p:nvPr>
        </p:nvSpPr>
        <p:spPr/>
        <p:txBody>
          <a:bodyPr>
            <a:normAutofit/>
          </a:bodyPr>
          <a:lstStyle/>
          <a:p>
            <a:pPr algn="just"/>
            <a:r>
              <a:rPr lang="en-US" b="0" i="0" dirty="0">
                <a:solidFill>
                  <a:srgbClr val="1F1F1F"/>
                </a:solidFill>
                <a:effectLst/>
                <a:latin typeface="Times New Roman" panose="02020603050405020304" pitchFamily="18" charset="0"/>
                <a:cs typeface="Times New Roman" panose="02020603050405020304" pitchFamily="18" charset="0"/>
              </a:rPr>
              <a:t>In conclusion, our speech therapy app is a personalized and engaging way to improve speech skills. It uses artificial intelligence to tailor the exercises to the individual user's needs. We believe that </a:t>
            </a:r>
            <a:r>
              <a:rPr lang="en-US" dirty="0">
                <a:solidFill>
                  <a:srgbClr val="1F1F1F"/>
                </a:solidFill>
                <a:latin typeface="Times New Roman" panose="02020603050405020304" pitchFamily="18" charset="0"/>
                <a:cs typeface="Times New Roman" panose="02020603050405020304" pitchFamily="18" charset="0"/>
              </a:rPr>
              <a:t>this application</a:t>
            </a:r>
            <a:r>
              <a:rPr lang="en-US" b="0" i="0" dirty="0">
                <a:solidFill>
                  <a:srgbClr val="1F1F1F"/>
                </a:solidFill>
                <a:effectLst/>
                <a:latin typeface="Times New Roman" panose="02020603050405020304" pitchFamily="18" charset="0"/>
                <a:cs typeface="Times New Roman" panose="02020603050405020304" pitchFamily="18" charset="0"/>
              </a:rPr>
              <a:t> has the potential to help people of all ages improve their speech skills and live more fulfilling lives. </a:t>
            </a:r>
            <a:endParaRPr lang="en-US" dirty="0">
              <a:latin typeface="Times New Roman" panose="02020603050405020304" pitchFamily="18" charset="0"/>
              <a:cs typeface="Times New Roman" panose="02020603050405020304" pitchFamily="18" charset="0"/>
            </a:endParaRPr>
          </a:p>
        </p:txBody>
      </p:sp>
      <p:pic>
        <p:nvPicPr>
          <p:cNvPr id="19" name="Picture Placeholder 18" descr="hands writing on a pad of paper">
            <a:extLst>
              <a:ext uri="{FF2B5EF4-FFF2-40B4-BE49-F238E27FC236}">
                <a16:creationId xmlns:a16="http://schemas.microsoft.com/office/drawing/2014/main" id="{B9DA24F4-B703-4FC0-9F8E-A952502DA90F}"/>
              </a:ext>
            </a:extLst>
          </p:cNvPr>
          <p:cNvPicPr>
            <a:picLocks noGrp="1" noChangeAspect="1"/>
          </p:cNvPicPr>
          <p:nvPr>
            <p:ph type="pic" sz="quarter" idx="14"/>
          </p:nvPr>
        </p:nvPicPr>
        <p:blipFill rotWithShape="1">
          <a:blip r:embed="rId2"/>
          <a:srcRect l="138" r="138"/>
          <a:stretch/>
        </p:blipFill>
        <p:spPr>
          <a:xfrm>
            <a:off x="5855210" y="768096"/>
            <a:ext cx="2871216" cy="2340864"/>
          </a:xfrm>
        </p:spPr>
      </p:pic>
      <p:pic>
        <p:nvPicPr>
          <p:cNvPr id="23" name="Picture Placeholder 22" descr="group of professionals sitting in a circle">
            <a:extLst>
              <a:ext uri="{FF2B5EF4-FFF2-40B4-BE49-F238E27FC236}">
                <a16:creationId xmlns:a16="http://schemas.microsoft.com/office/drawing/2014/main" id="{0006A4E5-E551-4887-9767-4EBBCDF54EB8}"/>
              </a:ext>
            </a:extLst>
          </p:cNvPr>
          <p:cNvPicPr>
            <a:picLocks noGrp="1" noChangeAspect="1"/>
          </p:cNvPicPr>
          <p:nvPr>
            <p:ph type="pic" sz="quarter" idx="17"/>
          </p:nvPr>
        </p:nvPicPr>
        <p:blipFill rotWithShape="1">
          <a:blip r:embed="rId3"/>
          <a:srcRect t="59" b="59"/>
          <a:stretch/>
        </p:blipFill>
        <p:spPr/>
      </p:pic>
      <p:sp>
        <p:nvSpPr>
          <p:cNvPr id="9" name="Slide Number Placeholder 8">
            <a:extLst>
              <a:ext uri="{FF2B5EF4-FFF2-40B4-BE49-F238E27FC236}">
                <a16:creationId xmlns:a16="http://schemas.microsoft.com/office/drawing/2014/main" id="{891003F3-F17A-4CAC-B7CA-4C498BA84E7B}"/>
              </a:ext>
            </a:extLst>
          </p:cNvPr>
          <p:cNvSpPr>
            <a:spLocks noGrp="1"/>
          </p:cNvSpPr>
          <p:nvPr>
            <p:ph type="sldNum" sz="quarter" idx="20"/>
          </p:nvPr>
        </p:nvSpPr>
        <p:spPr/>
        <p:txBody>
          <a:bodyPr/>
          <a:lstStyle/>
          <a:p>
            <a:fld id="{A65A5C87-DF58-40C8-B092-1DE63DB4547E}" type="slidenum">
              <a:rPr lang="en-US" smtClean="0"/>
              <a:pPr/>
              <a:t>11</a:t>
            </a:fld>
            <a:endParaRPr lang="en-US" dirty="0"/>
          </a:p>
        </p:txBody>
      </p:sp>
      <p:pic>
        <p:nvPicPr>
          <p:cNvPr id="4" name="Picture Placeholder 20">
            <a:extLst>
              <a:ext uri="{FF2B5EF4-FFF2-40B4-BE49-F238E27FC236}">
                <a16:creationId xmlns:a16="http://schemas.microsoft.com/office/drawing/2014/main" id="{28C1FEEB-22F7-228E-DEAE-97455E52E941}"/>
              </a:ext>
            </a:extLst>
          </p:cNvPr>
          <p:cNvPicPr>
            <a:picLocks noChangeAspect="1"/>
          </p:cNvPicPr>
          <p:nvPr/>
        </p:nvPicPr>
        <p:blipFill>
          <a:blip r:embed="rId4"/>
          <a:srcRect l="19336" r="19336"/>
          <a:stretch/>
        </p:blipFill>
        <p:spPr>
          <a:xfrm>
            <a:off x="8836152" y="735479"/>
            <a:ext cx="2871216" cy="2340864"/>
          </a:xfrm>
          <a:prstGeom prst="rect">
            <a:avLst/>
          </a:prstGeom>
        </p:spPr>
      </p:pic>
      <p:pic>
        <p:nvPicPr>
          <p:cNvPr id="5" name="object 2">
            <a:extLst>
              <a:ext uri="{FF2B5EF4-FFF2-40B4-BE49-F238E27FC236}">
                <a16:creationId xmlns:a16="http://schemas.microsoft.com/office/drawing/2014/main" id="{A84E2EBA-DBCE-C6C2-B1B7-37108D1C671D}"/>
              </a:ext>
            </a:extLst>
          </p:cNvPr>
          <p:cNvPicPr/>
          <p:nvPr/>
        </p:nvPicPr>
        <p:blipFill>
          <a:blip r:embed="rId5" cstate="print"/>
          <a:stretch>
            <a:fillRect/>
          </a:stretch>
        </p:blipFill>
        <p:spPr>
          <a:xfrm>
            <a:off x="182285" y="304634"/>
            <a:ext cx="11650051" cy="660479"/>
          </a:xfrm>
          <a:prstGeom prst="rect">
            <a:avLst/>
          </a:prstGeom>
        </p:spPr>
      </p:pic>
    </p:spTree>
    <p:extLst>
      <p:ext uri="{BB962C8B-B14F-4D97-AF65-F5344CB8AC3E}">
        <p14:creationId xmlns:p14="http://schemas.microsoft.com/office/powerpoint/2010/main" val="118579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CEC-CDD5-53A2-98B5-A10A783DEEE1}"/>
              </a:ext>
            </a:extLst>
          </p:cNvPr>
          <p:cNvSpPr>
            <a:spLocks noGrp="1"/>
          </p:cNvSpPr>
          <p:nvPr>
            <p:ph type="title"/>
          </p:nvPr>
        </p:nvSpPr>
        <p:spPr/>
        <p:txBody>
          <a:bodyPr>
            <a:normAutofit/>
          </a:bodyPr>
          <a:lstStyle/>
          <a:p>
            <a:pPr algn="ctr"/>
            <a:r>
              <a:rPr lang="en-IN" sz="7200" dirty="0">
                <a:latin typeface="Times New Roman" panose="02020603050405020304" pitchFamily="18" charset="0"/>
                <a:cs typeface="Times New Roman" panose="02020603050405020304" pitchFamily="18" charset="0"/>
              </a:rPr>
              <a:t>THANK YOU!</a:t>
            </a:r>
          </a:p>
        </p:txBody>
      </p:sp>
      <p:sp>
        <p:nvSpPr>
          <p:cNvPr id="5" name="Slide Number Placeholder 4">
            <a:extLst>
              <a:ext uri="{FF2B5EF4-FFF2-40B4-BE49-F238E27FC236}">
                <a16:creationId xmlns:a16="http://schemas.microsoft.com/office/drawing/2014/main" id="{9787F881-C52A-2EA9-05AE-37EBC66A2215}"/>
              </a:ext>
            </a:extLst>
          </p:cNvPr>
          <p:cNvSpPr>
            <a:spLocks noGrp="1"/>
          </p:cNvSpPr>
          <p:nvPr>
            <p:ph type="sldNum" sz="quarter" idx="12"/>
          </p:nvPr>
        </p:nvSpPr>
        <p:spPr/>
        <p:txBody>
          <a:bodyPr/>
          <a:lstStyle/>
          <a:p>
            <a:fld id="{A65A5C87-DF58-40C8-B092-1DE63DB4547E}" type="slidenum">
              <a:rPr lang="en-US" smtClean="0"/>
              <a:t>12</a:t>
            </a:fld>
            <a:endParaRPr lang="en-US" dirty="0"/>
          </a:p>
        </p:txBody>
      </p:sp>
      <p:pic>
        <p:nvPicPr>
          <p:cNvPr id="6" name="object 2">
            <a:extLst>
              <a:ext uri="{FF2B5EF4-FFF2-40B4-BE49-F238E27FC236}">
                <a16:creationId xmlns:a16="http://schemas.microsoft.com/office/drawing/2014/main" id="{DB084D3E-E76C-860B-FFF1-728B4A9417DF}"/>
              </a:ext>
            </a:extLst>
          </p:cNvPr>
          <p:cNvPicPr/>
          <p:nvPr/>
        </p:nvPicPr>
        <p:blipFill>
          <a:blip r:embed="rId2" cstate="print"/>
          <a:stretch>
            <a:fillRect/>
          </a:stretch>
        </p:blipFill>
        <p:spPr>
          <a:xfrm>
            <a:off x="627529" y="426818"/>
            <a:ext cx="10936941" cy="851475"/>
          </a:xfrm>
          <a:prstGeom prst="rect">
            <a:avLst/>
          </a:prstGeom>
        </p:spPr>
      </p:pic>
    </p:spTree>
    <p:extLst>
      <p:ext uri="{BB962C8B-B14F-4D97-AF65-F5344CB8AC3E}">
        <p14:creationId xmlns:p14="http://schemas.microsoft.com/office/powerpoint/2010/main" val="777005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A85B-2AC6-4E29-B074-AB92F8FA9BB1}"/>
              </a:ext>
            </a:extLst>
          </p:cNvPr>
          <p:cNvSpPr>
            <a:spLocks noGrp="1"/>
          </p:cNvSpPr>
          <p:nvPr>
            <p:ph type="title"/>
          </p:nvPr>
        </p:nvSpPr>
        <p:spPr/>
        <p:txBody>
          <a:bodyPr/>
          <a:lstStyle/>
          <a:p>
            <a:r>
              <a:rPr lang="en-US" sz="5200" b="1" dirty="0">
                <a:latin typeface="Times New Roman" panose="02020603050405020304" pitchFamily="18" charset="0"/>
                <a:cs typeface="Times New Roman" panose="02020603050405020304" pitchFamily="18" charset="0"/>
              </a:rPr>
              <a:t>Contents</a:t>
            </a:r>
            <a:endParaRPr lang="en-US" b="1" dirty="0">
              <a:latin typeface="Times New Roman" panose="02020603050405020304" pitchFamily="18" charset="0"/>
              <a:cs typeface="Times New Roman" panose="02020603050405020304" pitchFamily="18" charset="0"/>
            </a:endParaRPr>
          </a:p>
        </p:txBody>
      </p:sp>
      <p:pic>
        <p:nvPicPr>
          <p:cNvPr id="11" name="Picture Placeholder 10" descr="team work hand gesture">
            <a:extLst>
              <a:ext uri="{FF2B5EF4-FFF2-40B4-BE49-F238E27FC236}">
                <a16:creationId xmlns:a16="http://schemas.microsoft.com/office/drawing/2014/main" id="{41749033-B92E-4E63-82DE-801849DA2B1E}"/>
              </a:ext>
            </a:extLst>
          </p:cNvPr>
          <p:cNvPicPr>
            <a:picLocks noGrp="1" noChangeAspect="1"/>
          </p:cNvPicPr>
          <p:nvPr>
            <p:ph type="pic" sz="quarter" idx="13"/>
          </p:nvPr>
        </p:nvPicPr>
        <p:blipFill rotWithShape="1">
          <a:blip r:embed="rId2"/>
          <a:srcRect l="16" r="16"/>
          <a:stretch/>
        </p:blipFill>
        <p:spPr>
          <a:xfrm>
            <a:off x="393192" y="603504"/>
            <a:ext cx="4114800" cy="5577840"/>
          </a:xfrm>
        </p:spPr>
      </p:pic>
      <p:sp>
        <p:nvSpPr>
          <p:cNvPr id="3" name="Content Placeholder 2">
            <a:extLst>
              <a:ext uri="{FF2B5EF4-FFF2-40B4-BE49-F238E27FC236}">
                <a16:creationId xmlns:a16="http://schemas.microsoft.com/office/drawing/2014/main" id="{E32AB0EB-0819-41F4-99E9-C02FA0DAF66D}"/>
              </a:ext>
            </a:extLst>
          </p:cNvPr>
          <p:cNvSpPr>
            <a:spLocks noGrp="1"/>
          </p:cNvSpPr>
          <p:nvPr>
            <p:ph idx="1"/>
          </p:nvPr>
        </p:nvSpPr>
        <p:spPr/>
        <p:txBody>
          <a:bodyPr>
            <a:normAutofit lnSpcReduction="10000"/>
          </a:bodyPr>
          <a:lstStyle/>
          <a:p>
            <a:pPr marL="285750" indent="-285750">
              <a:lnSpc>
                <a:spcPct val="11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Problem statement</a:t>
            </a:r>
          </a:p>
          <a:p>
            <a:pPr marL="285750" indent="-285750">
              <a:lnSpc>
                <a:spcPct val="11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Introduction</a:t>
            </a:r>
          </a:p>
          <a:p>
            <a:pPr marL="285750" indent="-285750">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Objecti</a:t>
            </a:r>
            <a:r>
              <a:rPr lang="en-US" dirty="0">
                <a:latin typeface="Times New Roman" panose="02020603050405020304" pitchFamily="18" charset="0"/>
                <a:cs typeface="Times New Roman" panose="02020603050405020304" pitchFamily="18" charset="0"/>
              </a:rPr>
              <a:t>ves</a:t>
            </a:r>
            <a:endParaRPr lang="en-US" sz="1800" dirty="0">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Proposed System Architecture</a:t>
            </a:r>
          </a:p>
          <a:p>
            <a:pPr marL="285750" indent="-285750">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Solution</a:t>
            </a:r>
          </a:p>
          <a:p>
            <a:pPr marL="285750" indent="-285750">
              <a:lnSpc>
                <a:spcPct val="110000"/>
              </a:lnSpc>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Output</a:t>
            </a:r>
            <a:endParaRPr lang="en-US" sz="1800" dirty="0">
              <a:latin typeface="Times New Roman" panose="02020603050405020304" pitchFamily="18" charset="0"/>
              <a:cs typeface="Times New Roman" panose="02020603050405020304" pitchFamily="18" charset="0"/>
            </a:endParaRPr>
          </a:p>
          <a:p>
            <a:pPr marL="285750" indent="-285750">
              <a:lnSpc>
                <a:spcPct val="110000"/>
              </a:lnSpc>
              <a:buFont typeface="Wingdings" panose="05000000000000000000" pitchFamily="2" charset="2"/>
              <a:buChar char="q"/>
            </a:pPr>
            <a:r>
              <a:rPr lang="en-US" sz="1800" dirty="0">
                <a:latin typeface="Times New Roman" panose="02020603050405020304" pitchFamily="18" charset="0"/>
                <a:cs typeface="Times New Roman" panose="02020603050405020304" pitchFamily="18" charset="0"/>
              </a:rPr>
              <a:t>Conclusio</a:t>
            </a:r>
            <a:r>
              <a:rPr lang="en-US" dirty="0">
                <a:latin typeface="Times New Roman" panose="02020603050405020304" pitchFamily="18" charset="0"/>
                <a:cs typeface="Times New Roman" panose="02020603050405020304" pitchFamily="18" charset="0"/>
              </a:rPr>
              <a:t>n</a:t>
            </a:r>
            <a:endParaRPr lang="en-US" sz="1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49FA539-2DA6-4197-AA13-56E0C33955F2}"/>
              </a:ext>
            </a:extLst>
          </p:cNvPr>
          <p:cNvSpPr>
            <a:spLocks noGrp="1"/>
          </p:cNvSpPr>
          <p:nvPr>
            <p:ph type="sldNum" sz="quarter" idx="12"/>
          </p:nvPr>
        </p:nvSpPr>
        <p:spPr/>
        <p:txBody>
          <a:bodyPr/>
          <a:lstStyle/>
          <a:p>
            <a:fld id="{A65A5C87-DF58-40C8-B092-1DE63DB4547E}" type="slidenum">
              <a:rPr lang="en-US" smtClean="0"/>
              <a:t>2</a:t>
            </a:fld>
            <a:endParaRPr lang="en-US" dirty="0"/>
          </a:p>
        </p:txBody>
      </p:sp>
      <p:pic>
        <p:nvPicPr>
          <p:cNvPr id="7" name="object 2">
            <a:extLst>
              <a:ext uri="{FF2B5EF4-FFF2-40B4-BE49-F238E27FC236}">
                <a16:creationId xmlns:a16="http://schemas.microsoft.com/office/drawing/2014/main" id="{DE34473D-4D01-34D5-98F3-60994CA219B4}"/>
              </a:ext>
            </a:extLst>
          </p:cNvPr>
          <p:cNvPicPr/>
          <p:nvPr/>
        </p:nvPicPr>
        <p:blipFill>
          <a:blip r:embed="rId3" cstate="print"/>
          <a:stretch>
            <a:fillRect/>
          </a:stretch>
        </p:blipFill>
        <p:spPr>
          <a:xfrm>
            <a:off x="167750" y="193720"/>
            <a:ext cx="11856499" cy="819567"/>
          </a:xfrm>
          <a:prstGeom prst="rect">
            <a:avLst/>
          </a:prstGeom>
        </p:spPr>
      </p:pic>
    </p:spTree>
    <p:extLst>
      <p:ext uri="{BB962C8B-B14F-4D97-AF65-F5344CB8AC3E}">
        <p14:creationId xmlns:p14="http://schemas.microsoft.com/office/powerpoint/2010/main" val="4167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normAutofit/>
          </a:bodyPr>
          <a:lstStyle/>
          <a:p>
            <a:pPr algn="just"/>
            <a:r>
              <a:rPr lang="en-US" sz="1600" dirty="0">
                <a:solidFill>
                  <a:srgbClr val="1F1F1F"/>
                </a:solidFill>
                <a:latin typeface="Times New Roman" panose="02020603050405020304" pitchFamily="18" charset="0"/>
                <a:cs typeface="Times New Roman" panose="02020603050405020304" pitchFamily="18" charset="0"/>
              </a:rPr>
              <a:t>Individuals facing speech disfluency encounter challenges in accessing comprehensive therapy solutions, particularly lacking emotion recognition. Existing websites lack emotion analysis, hindering accurate identification of natural stuttering versus emotion-triggered stuttering. Our project addresses this gap by integrating AI-powered speech therapy with emotion analysis, empowering users to receive tailored recommendations for effective treatment.</a:t>
            </a:r>
            <a:endParaRPr lang="en-US" sz="1600" b="0" i="0" dirty="0">
              <a:solidFill>
                <a:srgbClr val="1F1F1F"/>
              </a:solidFill>
              <a:effectLst/>
              <a:latin typeface="Times New Roman" panose="02020603050405020304" pitchFamily="18" charset="0"/>
              <a:cs typeface="Times New Roman" panose="02020603050405020304" pitchFamily="18" charset="0"/>
            </a:endParaRP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3</a:t>
            </a:fld>
            <a:endParaRPr lang="en-US" dirty="0"/>
          </a:p>
        </p:txBody>
      </p:sp>
      <p:pic>
        <p:nvPicPr>
          <p:cNvPr id="5" name="Picture Placeholder 17">
            <a:extLst>
              <a:ext uri="{FF2B5EF4-FFF2-40B4-BE49-F238E27FC236}">
                <a16:creationId xmlns:a16="http://schemas.microsoft.com/office/drawing/2014/main" id="{2EE6BD07-57B1-0257-FF76-5F67CEC9A1C4}"/>
              </a:ext>
            </a:extLst>
          </p:cNvPr>
          <p:cNvPicPr>
            <a:picLocks noChangeAspect="1"/>
          </p:cNvPicPr>
          <p:nvPr/>
        </p:nvPicPr>
        <p:blipFill>
          <a:blip r:embed="rId4"/>
          <a:srcRect l="17206" r="17206"/>
          <a:stretch/>
        </p:blipFill>
        <p:spPr>
          <a:xfrm>
            <a:off x="7684008" y="228600"/>
            <a:ext cx="4507992" cy="4123944"/>
          </a:xfrm>
          <a:prstGeom prst="rect">
            <a:avLst/>
          </a:prstGeom>
        </p:spPr>
      </p:pic>
      <p:pic>
        <p:nvPicPr>
          <p:cNvPr id="6" name="object 2">
            <a:extLst>
              <a:ext uri="{FF2B5EF4-FFF2-40B4-BE49-F238E27FC236}">
                <a16:creationId xmlns:a16="http://schemas.microsoft.com/office/drawing/2014/main" id="{632D5DF0-0BB4-4A0E-0E29-BD52743055F4}"/>
              </a:ext>
            </a:extLst>
          </p:cNvPr>
          <p:cNvPicPr/>
          <p:nvPr/>
        </p:nvPicPr>
        <p:blipFill>
          <a:blip r:embed="rId5" cstate="print"/>
          <a:stretch>
            <a:fillRect/>
          </a:stretch>
        </p:blipFill>
        <p:spPr>
          <a:xfrm>
            <a:off x="238362" y="0"/>
            <a:ext cx="11950590" cy="850392"/>
          </a:xfrm>
          <a:prstGeom prst="rect">
            <a:avLst/>
          </a:prstGeom>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1C14-7F4D-4D43-AB31-14E1B4AA1C6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4141C1E-7FB9-4FD0-9195-B9ADFD18ADC1}"/>
              </a:ext>
            </a:extLst>
          </p:cNvPr>
          <p:cNvSpPr>
            <a:spLocks noGrp="1"/>
          </p:cNvSpPr>
          <p:nvPr>
            <p:ph idx="1"/>
          </p:nvPr>
        </p:nvSpPr>
        <p:spPr/>
        <p:txBody>
          <a:bodyPr>
            <a:normAutofit/>
          </a:bodyPr>
          <a:lstStyle/>
          <a:p>
            <a:pPr algn="just"/>
            <a:r>
              <a:rPr lang="en-US" sz="1600" dirty="0" err="1">
                <a:solidFill>
                  <a:srgbClr val="1F1F1F"/>
                </a:solidFill>
                <a:latin typeface="Times New Roman" panose="02020603050405020304" pitchFamily="18" charset="0"/>
                <a:cs typeface="Times New Roman" panose="02020603050405020304" pitchFamily="18" charset="0"/>
              </a:rPr>
              <a:t>SpeechSentio</a:t>
            </a:r>
            <a:r>
              <a:rPr lang="en-US" sz="1600" dirty="0">
                <a:solidFill>
                  <a:srgbClr val="1F1F1F"/>
                </a:solidFill>
                <a:latin typeface="Times New Roman" panose="02020603050405020304" pitchFamily="18" charset="0"/>
                <a:cs typeface="Times New Roman" panose="02020603050405020304" pitchFamily="18" charset="0"/>
              </a:rPr>
              <a:t> stands as a pioneering system revolutionizing the landscape of stuttering detection, seamlessly integrating the formidable capabilities of machine learning, signal processing techniques, and emotion analysis. In the intricate domain of speech disorders, specifically stuttering, </a:t>
            </a:r>
            <a:r>
              <a:rPr lang="en-US" sz="1600" dirty="0" err="1">
                <a:solidFill>
                  <a:srgbClr val="1F1F1F"/>
                </a:solidFill>
                <a:latin typeface="Times New Roman" panose="02020603050405020304" pitchFamily="18" charset="0"/>
                <a:cs typeface="Times New Roman" panose="02020603050405020304" pitchFamily="18" charset="0"/>
              </a:rPr>
              <a:t>SpeechSentio</a:t>
            </a:r>
            <a:r>
              <a:rPr lang="en-US" sz="1600" dirty="0">
                <a:solidFill>
                  <a:srgbClr val="1F1F1F"/>
                </a:solidFill>
                <a:latin typeface="Times New Roman" panose="02020603050405020304" pitchFamily="18" charset="0"/>
                <a:cs typeface="Times New Roman" panose="02020603050405020304" pitchFamily="18" charset="0"/>
              </a:rPr>
              <a:t> distinguishes itself by not only pinpointing instances of stuttered speech but also immersing itself in the emotional nuances that accompany these occurrences. Through the strategic use of advanced algorithms, </a:t>
            </a:r>
            <a:r>
              <a:rPr lang="en-US" sz="1600" dirty="0" err="1">
                <a:solidFill>
                  <a:srgbClr val="1F1F1F"/>
                </a:solidFill>
                <a:latin typeface="Times New Roman" panose="02020603050405020304" pitchFamily="18" charset="0"/>
                <a:cs typeface="Times New Roman" panose="02020603050405020304" pitchFamily="18" charset="0"/>
              </a:rPr>
              <a:t>SpeechSentio</a:t>
            </a:r>
            <a:r>
              <a:rPr lang="en-US" sz="1600" dirty="0">
                <a:solidFill>
                  <a:srgbClr val="1F1F1F"/>
                </a:solidFill>
                <a:latin typeface="Times New Roman" panose="02020603050405020304" pitchFamily="18" charset="0"/>
                <a:cs typeface="Times New Roman" panose="02020603050405020304" pitchFamily="18" charset="0"/>
              </a:rPr>
              <a:t> conducts a multifaceted analysis, offering a comprehensive understanding of both the speech disorder and the emotional context surrounding it. </a:t>
            </a:r>
            <a:endParaRPr lang="en-US" sz="1600" b="0" i="0" dirty="0">
              <a:solidFill>
                <a:srgbClr val="1F1F1F"/>
              </a:solidFill>
              <a:effectLst/>
              <a:latin typeface="Times New Roman" panose="02020603050405020304" pitchFamily="18" charset="0"/>
              <a:cs typeface="Times New Roman" panose="02020603050405020304" pitchFamily="18" charset="0"/>
            </a:endParaRPr>
          </a:p>
        </p:txBody>
      </p:sp>
      <p:pic>
        <p:nvPicPr>
          <p:cNvPr id="27" name="Picture Placeholder 26" descr="post it notes">
            <a:extLst>
              <a:ext uri="{FF2B5EF4-FFF2-40B4-BE49-F238E27FC236}">
                <a16:creationId xmlns:a16="http://schemas.microsoft.com/office/drawing/2014/main" id="{778123A3-1887-4297-BB48-CD597C4677B3}"/>
              </a:ext>
            </a:extLst>
          </p:cNvPr>
          <p:cNvPicPr>
            <a:picLocks noGrp="1" noChangeAspect="1"/>
          </p:cNvPicPr>
          <p:nvPr>
            <p:ph type="pic" sz="quarter" idx="13"/>
          </p:nvPr>
        </p:nvPicPr>
        <p:blipFill rotWithShape="1">
          <a:blip r:embed="rId2"/>
          <a:srcRect t="168" b="168"/>
          <a:stretch/>
        </p:blipFill>
        <p:spPr/>
      </p:pic>
      <p:pic>
        <p:nvPicPr>
          <p:cNvPr id="18" name="Picture Placeholder 17" descr="Woman pointing to something while three others look on">
            <a:extLst>
              <a:ext uri="{FF2B5EF4-FFF2-40B4-BE49-F238E27FC236}">
                <a16:creationId xmlns:a16="http://schemas.microsoft.com/office/drawing/2014/main" id="{1A615CC8-9DF3-484C-8E7E-BA035F939002}"/>
              </a:ext>
            </a:extLst>
          </p:cNvPr>
          <p:cNvPicPr>
            <a:picLocks noGrp="1" noChangeAspect="1"/>
          </p:cNvPicPr>
          <p:nvPr>
            <p:ph type="pic" sz="quarter" idx="14"/>
          </p:nvPr>
        </p:nvPicPr>
        <p:blipFill rotWithShape="1">
          <a:blip r:embed="rId3"/>
          <a:srcRect l="2" r="2"/>
          <a:stretch/>
        </p:blipFill>
        <p:spPr/>
      </p:pic>
      <p:sp>
        <p:nvSpPr>
          <p:cNvPr id="4" name="Slide Number Placeholder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a:lstStyle/>
          <a:p>
            <a:fld id="{A65A5C87-DF58-40C8-B092-1DE63DB4547E}" type="slidenum">
              <a:rPr lang="en-US" smtClean="0"/>
              <a:pPr/>
              <a:t>4</a:t>
            </a:fld>
            <a:endParaRPr lang="en-US" dirty="0"/>
          </a:p>
        </p:txBody>
      </p:sp>
      <p:pic>
        <p:nvPicPr>
          <p:cNvPr id="5" name="Picture Placeholder 17">
            <a:extLst>
              <a:ext uri="{FF2B5EF4-FFF2-40B4-BE49-F238E27FC236}">
                <a16:creationId xmlns:a16="http://schemas.microsoft.com/office/drawing/2014/main" id="{2EE6BD07-57B1-0257-FF76-5F67CEC9A1C4}"/>
              </a:ext>
            </a:extLst>
          </p:cNvPr>
          <p:cNvPicPr>
            <a:picLocks noChangeAspect="1"/>
          </p:cNvPicPr>
          <p:nvPr/>
        </p:nvPicPr>
        <p:blipFill>
          <a:blip r:embed="rId4"/>
          <a:srcRect l="17206" r="17206"/>
          <a:stretch/>
        </p:blipFill>
        <p:spPr>
          <a:xfrm>
            <a:off x="7684008" y="228600"/>
            <a:ext cx="4507992" cy="4123944"/>
          </a:xfrm>
          <a:prstGeom prst="rect">
            <a:avLst/>
          </a:prstGeom>
        </p:spPr>
      </p:pic>
      <p:pic>
        <p:nvPicPr>
          <p:cNvPr id="6" name="object 2">
            <a:extLst>
              <a:ext uri="{FF2B5EF4-FFF2-40B4-BE49-F238E27FC236}">
                <a16:creationId xmlns:a16="http://schemas.microsoft.com/office/drawing/2014/main" id="{632D5DF0-0BB4-4A0E-0E29-BD52743055F4}"/>
              </a:ext>
            </a:extLst>
          </p:cNvPr>
          <p:cNvPicPr/>
          <p:nvPr/>
        </p:nvPicPr>
        <p:blipFill>
          <a:blip r:embed="rId5" cstate="print"/>
          <a:stretch>
            <a:fillRect/>
          </a:stretch>
        </p:blipFill>
        <p:spPr>
          <a:xfrm>
            <a:off x="238362" y="0"/>
            <a:ext cx="11950590" cy="850392"/>
          </a:xfrm>
          <a:prstGeom prst="rect">
            <a:avLst/>
          </a:prstGeom>
        </p:spPr>
      </p:pic>
    </p:spTree>
    <p:extLst>
      <p:ext uri="{BB962C8B-B14F-4D97-AF65-F5344CB8AC3E}">
        <p14:creationId xmlns:p14="http://schemas.microsoft.com/office/powerpoint/2010/main" val="160060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E266-27B0-8275-A128-FC1FD4FB5D35}"/>
              </a:ext>
            </a:extLst>
          </p:cNvPr>
          <p:cNvSpPr>
            <a:spLocks noGrp="1"/>
          </p:cNvSpPr>
          <p:nvPr>
            <p:ph type="title"/>
          </p:nvPr>
        </p:nvSpPr>
        <p:spPr>
          <a:xfrm>
            <a:off x="5084064" y="1071103"/>
            <a:ext cx="6272784" cy="1536192"/>
          </a:xfrm>
        </p:spPr>
        <p:txBody>
          <a:bodyPr/>
          <a:lstStyle/>
          <a:p>
            <a:r>
              <a:rPr lang="en-IN" b="1"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05BEDD49-6B55-B67C-DA9A-506A3E86BFD0}"/>
              </a:ext>
            </a:extLst>
          </p:cNvPr>
          <p:cNvSpPr>
            <a:spLocks noGrp="1"/>
          </p:cNvSpPr>
          <p:nvPr>
            <p:ph idx="1"/>
          </p:nvPr>
        </p:nvSpPr>
        <p:spPr>
          <a:xfrm>
            <a:off x="5084064" y="3140695"/>
            <a:ext cx="6272784" cy="2825496"/>
          </a:xfrm>
        </p:spPr>
        <p:txBody>
          <a:bodyPr/>
          <a:lstStyle/>
          <a:p>
            <a:pPr marL="742950" marR="167005" lvl="1" indent="-285750" algn="just">
              <a:lnSpc>
                <a:spcPct val="95000"/>
              </a:lnSpc>
              <a:spcBef>
                <a:spcPts val="5"/>
              </a:spcBef>
              <a:spcAft>
                <a:spcPts val="0"/>
              </a:spcAft>
              <a:buSzPts val="1000"/>
              <a:buFont typeface="Times New Roman" panose="02020603050405020304" pitchFamily="18" charset="0"/>
              <a:buChar char="□"/>
              <a:tabLst>
                <a:tab pos="391604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Real-time</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analysis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pinpointing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stuttering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challenges</a:t>
            </a:r>
            <a:r>
              <a:rPr lang="en-US" sz="18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crafting</a:t>
            </a:r>
            <a:r>
              <a:rPr lang="en-US" sz="1800"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precise</a:t>
            </a:r>
            <a:r>
              <a:rPr lang="en-US" sz="1800" spc="-1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interventions.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167005" lvl="1" indent="-285750" algn="just">
              <a:lnSpc>
                <a:spcPct val="95000"/>
              </a:lnSpc>
              <a:spcBef>
                <a:spcPts val="600"/>
              </a:spcBef>
              <a:spcAft>
                <a:spcPts val="0"/>
              </a:spcAft>
              <a:buSzPts val="1000"/>
              <a:buFont typeface="Times New Roman" panose="02020603050405020304" pitchFamily="18" charset="0"/>
              <a:buChar char="□"/>
              <a:tabLst>
                <a:tab pos="391604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Emotional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intelligence</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integration</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create</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2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supportive therapy environment, reducing anxiety</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enhancing</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motivation.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159385" lvl="1" indent="-285750" algn="just">
              <a:lnSpc>
                <a:spcPct val="95000"/>
              </a:lnSpc>
              <a:spcBef>
                <a:spcPts val="600"/>
              </a:spcBef>
              <a:spcAft>
                <a:spcPts val="0"/>
              </a:spcAft>
              <a:buSzPts val="1000"/>
              <a:buFont typeface="Times New Roman" panose="02020603050405020304" pitchFamily="18" charset="0"/>
              <a:buChar char="□"/>
              <a:tabLst>
                <a:tab pos="391604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Personalized</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pronunciation</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practice</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through</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in-depth</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analysis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individual</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speech</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patterns,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optimizing practice time and accelerating progress</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toward</a:t>
            </a:r>
            <a:r>
              <a:rPr lang="en-US" sz="1800"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fluency</a:t>
            </a:r>
            <a:r>
              <a:rPr lang="en-US" sz="18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goals.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b="0" i="0" dirty="0">
              <a:solidFill>
                <a:srgbClr val="1F1F1F"/>
              </a:solidFill>
              <a:effectLst/>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B22E011-A2D8-E8BF-4C42-018E8BE7F7BE}"/>
              </a:ext>
            </a:extLst>
          </p:cNvPr>
          <p:cNvSpPr>
            <a:spLocks noGrp="1"/>
          </p:cNvSpPr>
          <p:nvPr>
            <p:ph type="sldNum" sz="quarter" idx="12"/>
          </p:nvPr>
        </p:nvSpPr>
        <p:spPr/>
        <p:txBody>
          <a:bodyPr/>
          <a:lstStyle/>
          <a:p>
            <a:fld id="{A65A5C87-DF58-40C8-B092-1DE63DB4547E}" type="slidenum">
              <a:rPr lang="en-US" smtClean="0"/>
              <a:t>5</a:t>
            </a:fld>
            <a:endParaRPr lang="en-US" dirty="0"/>
          </a:p>
        </p:txBody>
      </p:sp>
      <p:pic>
        <p:nvPicPr>
          <p:cNvPr id="13" name="Picture 12">
            <a:extLst>
              <a:ext uri="{FF2B5EF4-FFF2-40B4-BE49-F238E27FC236}">
                <a16:creationId xmlns:a16="http://schemas.microsoft.com/office/drawing/2014/main" id="{6FEAC822-8E58-3FA5-854B-4F7AA83AC85C}"/>
              </a:ext>
            </a:extLst>
          </p:cNvPr>
          <p:cNvPicPr>
            <a:picLocks noChangeAspect="1"/>
          </p:cNvPicPr>
          <p:nvPr/>
        </p:nvPicPr>
        <p:blipFill>
          <a:blip r:embed="rId2"/>
          <a:stretch>
            <a:fillRect/>
          </a:stretch>
        </p:blipFill>
        <p:spPr>
          <a:xfrm>
            <a:off x="504264" y="1464475"/>
            <a:ext cx="4444254" cy="4281902"/>
          </a:xfrm>
          <a:prstGeom prst="rect">
            <a:avLst/>
          </a:prstGeom>
        </p:spPr>
      </p:pic>
      <p:pic>
        <p:nvPicPr>
          <p:cNvPr id="7" name="object 2">
            <a:extLst>
              <a:ext uri="{FF2B5EF4-FFF2-40B4-BE49-F238E27FC236}">
                <a16:creationId xmlns:a16="http://schemas.microsoft.com/office/drawing/2014/main" id="{F9041099-D66D-8130-0822-3BA096D0CDDE}"/>
              </a:ext>
            </a:extLst>
          </p:cNvPr>
          <p:cNvPicPr/>
          <p:nvPr/>
        </p:nvPicPr>
        <p:blipFill>
          <a:blip r:embed="rId3" cstate="print"/>
          <a:stretch>
            <a:fillRect/>
          </a:stretch>
        </p:blipFill>
        <p:spPr>
          <a:xfrm>
            <a:off x="331694" y="136525"/>
            <a:ext cx="11707906" cy="888497"/>
          </a:xfrm>
          <a:prstGeom prst="rect">
            <a:avLst/>
          </a:prstGeom>
        </p:spPr>
      </p:pic>
    </p:spTree>
    <p:extLst>
      <p:ext uri="{BB962C8B-B14F-4D97-AF65-F5344CB8AC3E}">
        <p14:creationId xmlns:p14="http://schemas.microsoft.com/office/powerpoint/2010/main" val="499117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EA0F-76E2-4798-31A9-1F36A5B40EC5}"/>
              </a:ext>
            </a:extLst>
          </p:cNvPr>
          <p:cNvSpPr>
            <a:spLocks noGrp="1"/>
          </p:cNvSpPr>
          <p:nvPr>
            <p:ph type="title"/>
          </p:nvPr>
        </p:nvSpPr>
        <p:spPr>
          <a:xfrm>
            <a:off x="1115568" y="701757"/>
            <a:ext cx="10168128" cy="1179576"/>
          </a:xfrm>
        </p:spPr>
        <p:txBody>
          <a:bodyPr>
            <a:normAutofit/>
          </a:bodyPr>
          <a:lstStyle/>
          <a:p>
            <a:r>
              <a:rPr lang="en-IN" b="1" dirty="0">
                <a:latin typeface="Times New Roman" panose="02020603050405020304" pitchFamily="18" charset="0"/>
                <a:cs typeface="Times New Roman" panose="02020603050405020304" pitchFamily="18" charset="0"/>
              </a:rPr>
              <a:t>Proposed System Architecture</a:t>
            </a:r>
          </a:p>
        </p:txBody>
      </p:sp>
      <p:sp>
        <p:nvSpPr>
          <p:cNvPr id="5" name="Footer Placeholder 4">
            <a:extLst>
              <a:ext uri="{FF2B5EF4-FFF2-40B4-BE49-F238E27FC236}">
                <a16:creationId xmlns:a16="http://schemas.microsoft.com/office/drawing/2014/main" id="{E1191BE7-1D90-19A3-3FBC-64328C9AB2F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ECB25EB-2DB5-429D-D228-E5541E915E7A}"/>
              </a:ext>
            </a:extLst>
          </p:cNvPr>
          <p:cNvSpPr>
            <a:spLocks noGrp="1"/>
          </p:cNvSpPr>
          <p:nvPr>
            <p:ph type="sldNum" sz="quarter" idx="12"/>
          </p:nvPr>
        </p:nvSpPr>
        <p:spPr/>
        <p:txBody>
          <a:bodyPr/>
          <a:lstStyle/>
          <a:p>
            <a:fld id="{A65A5C87-DF58-40C8-B092-1DE63DB4547E}" type="slidenum">
              <a:rPr lang="en-US" smtClean="0"/>
              <a:t>6</a:t>
            </a:fld>
            <a:endParaRPr lang="en-US" dirty="0"/>
          </a:p>
        </p:txBody>
      </p:sp>
      <p:pic>
        <p:nvPicPr>
          <p:cNvPr id="3" name="object 2">
            <a:extLst>
              <a:ext uri="{FF2B5EF4-FFF2-40B4-BE49-F238E27FC236}">
                <a16:creationId xmlns:a16="http://schemas.microsoft.com/office/drawing/2014/main" id="{E8B37734-97CB-928A-407A-9B8D0626073C}"/>
              </a:ext>
            </a:extLst>
          </p:cNvPr>
          <p:cNvPicPr/>
          <p:nvPr/>
        </p:nvPicPr>
        <p:blipFill>
          <a:blip r:embed="rId2" cstate="print"/>
          <a:stretch>
            <a:fillRect/>
          </a:stretch>
        </p:blipFill>
        <p:spPr>
          <a:xfrm>
            <a:off x="385482" y="69299"/>
            <a:ext cx="11259671" cy="845101"/>
          </a:xfrm>
          <a:prstGeom prst="rect">
            <a:avLst/>
          </a:prstGeom>
        </p:spPr>
      </p:pic>
      <p:pic>
        <p:nvPicPr>
          <p:cNvPr id="7" name="Picture 6">
            <a:extLst>
              <a:ext uri="{FF2B5EF4-FFF2-40B4-BE49-F238E27FC236}">
                <a16:creationId xmlns:a16="http://schemas.microsoft.com/office/drawing/2014/main" id="{D328E1A7-C401-D595-2614-1F725DEBB0B2}"/>
              </a:ext>
            </a:extLst>
          </p:cNvPr>
          <p:cNvPicPr>
            <a:picLocks noChangeAspect="1"/>
          </p:cNvPicPr>
          <p:nvPr/>
        </p:nvPicPr>
        <p:blipFill>
          <a:blip r:embed="rId3"/>
          <a:stretch>
            <a:fillRect/>
          </a:stretch>
        </p:blipFill>
        <p:spPr>
          <a:xfrm>
            <a:off x="2186267" y="1989974"/>
            <a:ext cx="7658100" cy="5297805"/>
          </a:xfrm>
          <a:prstGeom prst="rect">
            <a:avLst/>
          </a:prstGeom>
        </p:spPr>
      </p:pic>
      <p:pic>
        <p:nvPicPr>
          <p:cNvPr id="4" name="Picture 3">
            <a:extLst>
              <a:ext uri="{FF2B5EF4-FFF2-40B4-BE49-F238E27FC236}">
                <a16:creationId xmlns:a16="http://schemas.microsoft.com/office/drawing/2014/main" id="{81912AC0-D14F-9195-976A-81115D0F008D}"/>
              </a:ext>
            </a:extLst>
          </p:cNvPr>
          <p:cNvPicPr>
            <a:picLocks noChangeAspect="1"/>
          </p:cNvPicPr>
          <p:nvPr/>
        </p:nvPicPr>
        <p:blipFill>
          <a:blip r:embed="rId4"/>
          <a:stretch>
            <a:fillRect/>
          </a:stretch>
        </p:blipFill>
        <p:spPr>
          <a:xfrm>
            <a:off x="2625728" y="1954820"/>
            <a:ext cx="7432672" cy="4842845"/>
          </a:xfrm>
          <a:prstGeom prst="rect">
            <a:avLst/>
          </a:prstGeom>
        </p:spPr>
      </p:pic>
    </p:spTree>
    <p:extLst>
      <p:ext uri="{BB962C8B-B14F-4D97-AF65-F5344CB8AC3E}">
        <p14:creationId xmlns:p14="http://schemas.microsoft.com/office/powerpoint/2010/main" val="2604043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3163-67AE-9713-3975-F3CD43D9F03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Stutter detection model</a:t>
            </a:r>
            <a:endParaRPr lang="en-IN"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0DFB1691-8F74-9DD2-0559-9081A10FD58C}"/>
              </a:ext>
            </a:extLst>
          </p:cNvPr>
          <p:cNvSpPr>
            <a:spLocks noGrp="1"/>
          </p:cNvSpPr>
          <p:nvPr>
            <p:ph type="sldNum" sz="quarter" idx="12"/>
          </p:nvPr>
        </p:nvSpPr>
        <p:spPr/>
        <p:txBody>
          <a:bodyPr/>
          <a:lstStyle/>
          <a:p>
            <a:fld id="{A65A5C87-DF58-40C8-B092-1DE63DB4547E}" type="slidenum">
              <a:rPr lang="en-US" smtClean="0"/>
              <a:t>7</a:t>
            </a:fld>
            <a:endParaRPr lang="en-US" dirty="0"/>
          </a:p>
        </p:txBody>
      </p:sp>
      <p:pic>
        <p:nvPicPr>
          <p:cNvPr id="9" name="object 2">
            <a:extLst>
              <a:ext uri="{FF2B5EF4-FFF2-40B4-BE49-F238E27FC236}">
                <a16:creationId xmlns:a16="http://schemas.microsoft.com/office/drawing/2014/main" id="{9EFD721A-6164-2AF7-04AB-C90301C2DA13}"/>
              </a:ext>
            </a:extLst>
          </p:cNvPr>
          <p:cNvPicPr/>
          <p:nvPr/>
        </p:nvPicPr>
        <p:blipFill>
          <a:blip r:embed="rId2" cstate="print"/>
          <a:stretch>
            <a:fillRect/>
          </a:stretch>
        </p:blipFill>
        <p:spPr>
          <a:xfrm>
            <a:off x="268941" y="60335"/>
            <a:ext cx="11564471" cy="640924"/>
          </a:xfrm>
          <a:prstGeom prst="rect">
            <a:avLst/>
          </a:prstGeom>
        </p:spPr>
      </p:pic>
      <p:pic>
        <p:nvPicPr>
          <p:cNvPr id="7" name="Content Placeholder 6">
            <a:extLst>
              <a:ext uri="{FF2B5EF4-FFF2-40B4-BE49-F238E27FC236}">
                <a16:creationId xmlns:a16="http://schemas.microsoft.com/office/drawing/2014/main" id="{9B521A9D-8BFC-4608-E176-F07234A8F035}"/>
              </a:ext>
            </a:extLst>
          </p:cNvPr>
          <p:cNvPicPr>
            <a:picLocks noGrp="1" noChangeAspect="1"/>
          </p:cNvPicPr>
          <p:nvPr>
            <p:ph idx="1"/>
          </p:nvPr>
        </p:nvPicPr>
        <p:blipFill>
          <a:blip r:embed="rId3"/>
          <a:stretch>
            <a:fillRect/>
          </a:stretch>
        </p:blipFill>
        <p:spPr>
          <a:xfrm>
            <a:off x="1135649" y="2189423"/>
            <a:ext cx="9415810" cy="4327917"/>
          </a:xfrm>
        </p:spPr>
      </p:pic>
    </p:spTree>
    <p:extLst>
      <p:ext uri="{BB962C8B-B14F-4D97-AF65-F5344CB8AC3E}">
        <p14:creationId xmlns:p14="http://schemas.microsoft.com/office/powerpoint/2010/main" val="33780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2EC8-B597-1122-5079-2BF28BCB5FF2}"/>
              </a:ext>
            </a:extLst>
          </p:cNvPr>
          <p:cNvSpPr>
            <a:spLocks noGrp="1"/>
          </p:cNvSpPr>
          <p:nvPr>
            <p:ph type="title"/>
          </p:nvPr>
        </p:nvSpPr>
        <p:spPr>
          <a:xfrm>
            <a:off x="977724" y="701259"/>
            <a:ext cx="10168128" cy="1179576"/>
          </a:xfrm>
        </p:spPr>
        <p:txBody>
          <a:bodyPr/>
          <a:lstStyle/>
          <a:p>
            <a:r>
              <a:rPr lang="en-IN" b="1" dirty="0">
                <a:latin typeface="Times New Roman" panose="02020603050405020304" pitchFamily="18" charset="0"/>
                <a:cs typeface="Times New Roman" panose="02020603050405020304" pitchFamily="18" charset="0"/>
              </a:rPr>
              <a:t>Speech Emotion Recognition Model</a:t>
            </a:r>
          </a:p>
        </p:txBody>
      </p:sp>
      <p:sp>
        <p:nvSpPr>
          <p:cNvPr id="5" name="Footer Placeholder 4">
            <a:extLst>
              <a:ext uri="{FF2B5EF4-FFF2-40B4-BE49-F238E27FC236}">
                <a16:creationId xmlns:a16="http://schemas.microsoft.com/office/drawing/2014/main" id="{05A4FE6A-F50E-8D26-5EA0-DB92E619B1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9DA112-2520-1F2D-73AC-64F2895C8CCD}"/>
              </a:ext>
            </a:extLst>
          </p:cNvPr>
          <p:cNvSpPr>
            <a:spLocks noGrp="1"/>
          </p:cNvSpPr>
          <p:nvPr>
            <p:ph type="sldNum" sz="quarter" idx="12"/>
          </p:nvPr>
        </p:nvSpPr>
        <p:spPr/>
        <p:txBody>
          <a:bodyPr/>
          <a:lstStyle/>
          <a:p>
            <a:fld id="{A65A5C87-DF58-40C8-B092-1DE63DB4547E}" type="slidenum">
              <a:rPr lang="en-US" smtClean="0"/>
              <a:t>8</a:t>
            </a:fld>
            <a:endParaRPr lang="en-US" dirty="0"/>
          </a:p>
        </p:txBody>
      </p:sp>
      <p:pic>
        <p:nvPicPr>
          <p:cNvPr id="3" name="object 2">
            <a:extLst>
              <a:ext uri="{FF2B5EF4-FFF2-40B4-BE49-F238E27FC236}">
                <a16:creationId xmlns:a16="http://schemas.microsoft.com/office/drawing/2014/main" id="{A9101DC0-04F8-3854-0161-8C2CF2F3F7F4}"/>
              </a:ext>
            </a:extLst>
          </p:cNvPr>
          <p:cNvPicPr/>
          <p:nvPr/>
        </p:nvPicPr>
        <p:blipFill>
          <a:blip r:embed="rId2" cstate="print"/>
          <a:stretch>
            <a:fillRect/>
          </a:stretch>
        </p:blipFill>
        <p:spPr>
          <a:xfrm>
            <a:off x="268941" y="60335"/>
            <a:ext cx="11564471" cy="640924"/>
          </a:xfrm>
          <a:prstGeom prst="rect">
            <a:avLst/>
          </a:prstGeom>
        </p:spPr>
      </p:pic>
      <p:pic>
        <p:nvPicPr>
          <p:cNvPr id="4" name="Picture 3">
            <a:extLst>
              <a:ext uri="{FF2B5EF4-FFF2-40B4-BE49-F238E27FC236}">
                <a16:creationId xmlns:a16="http://schemas.microsoft.com/office/drawing/2014/main" id="{0CDAE312-9A07-2A3D-B50B-9677E98F6564}"/>
              </a:ext>
            </a:extLst>
          </p:cNvPr>
          <p:cNvPicPr>
            <a:picLocks noChangeAspect="1"/>
          </p:cNvPicPr>
          <p:nvPr/>
        </p:nvPicPr>
        <p:blipFill>
          <a:blip r:embed="rId3"/>
          <a:stretch>
            <a:fillRect/>
          </a:stretch>
        </p:blipFill>
        <p:spPr>
          <a:xfrm>
            <a:off x="1479176" y="2104402"/>
            <a:ext cx="9144000" cy="4682849"/>
          </a:xfrm>
          <a:prstGeom prst="rect">
            <a:avLst/>
          </a:prstGeom>
        </p:spPr>
      </p:pic>
    </p:spTree>
    <p:extLst>
      <p:ext uri="{BB962C8B-B14F-4D97-AF65-F5344CB8AC3E}">
        <p14:creationId xmlns:p14="http://schemas.microsoft.com/office/powerpoint/2010/main" val="227713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14C8-373E-6BE4-97AC-8D8697DA0D32}"/>
              </a:ext>
            </a:extLst>
          </p:cNvPr>
          <p:cNvSpPr>
            <a:spLocks noGrp="1"/>
          </p:cNvSpPr>
          <p:nvPr>
            <p:ph type="title"/>
          </p:nvPr>
        </p:nvSpPr>
        <p:spPr>
          <a:xfrm>
            <a:off x="1011936" y="735895"/>
            <a:ext cx="10168128" cy="1179576"/>
          </a:xfrm>
        </p:spPr>
        <p:txBody>
          <a:bodyPr>
            <a:normAutofit/>
          </a:bodyPr>
          <a:lstStyle/>
          <a:p>
            <a:r>
              <a:rPr lang="en-IN" sz="4800" b="1" dirty="0">
                <a:latin typeface="Times New Roman" panose="02020603050405020304" pitchFamily="18" charset="0"/>
                <a:cs typeface="Times New Roman" panose="02020603050405020304" pitchFamily="18" charset="0"/>
              </a:rPr>
              <a:t>Solution</a:t>
            </a:r>
          </a:p>
        </p:txBody>
      </p:sp>
      <p:sp>
        <p:nvSpPr>
          <p:cNvPr id="3" name="Content Placeholder 2">
            <a:extLst>
              <a:ext uri="{FF2B5EF4-FFF2-40B4-BE49-F238E27FC236}">
                <a16:creationId xmlns:a16="http://schemas.microsoft.com/office/drawing/2014/main" id="{327BEC0E-E010-E678-79C9-1293E271D3ED}"/>
              </a:ext>
            </a:extLst>
          </p:cNvPr>
          <p:cNvSpPr>
            <a:spLocks noGrp="1"/>
          </p:cNvSpPr>
          <p:nvPr>
            <p:ph idx="1"/>
          </p:nvPr>
        </p:nvSpPr>
        <p:spPr>
          <a:xfrm>
            <a:off x="1115568" y="2478024"/>
            <a:ext cx="6572856" cy="3605535"/>
          </a:xfrm>
        </p:spPr>
        <p:txBody>
          <a:bodyPr>
            <a:normAutofit/>
          </a:bodyPr>
          <a:lstStyle/>
          <a:p>
            <a:pPr algn="just"/>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system</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SpeechSentio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is</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revolutionary</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speech therapy solution that breaks free from the limitations</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 traditional approaches. It leverages the power of artificial</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intelligence to personalize therapy, empower patients, and</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accelerate progress. By combining real-time data analysis,</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emotional</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intelligence,</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personalized</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interventions,</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SpeechSentio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removes the guesswork from speech therapy</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creates</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data-driven</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path</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fluent,</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confident</a:t>
            </a:r>
            <a:r>
              <a:rPr lang="en-US" sz="1800" spc="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communication.</a:t>
            </a:r>
            <a:endParaRPr lang="en-IN"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8D3E63B-4C89-97CA-80F9-57FD03225A15}"/>
              </a:ext>
            </a:extLst>
          </p:cNvPr>
          <p:cNvSpPr>
            <a:spLocks noGrp="1"/>
          </p:cNvSpPr>
          <p:nvPr>
            <p:ph type="sldNum" sz="quarter" idx="12"/>
          </p:nvPr>
        </p:nvSpPr>
        <p:spPr/>
        <p:txBody>
          <a:bodyPr/>
          <a:lstStyle/>
          <a:p>
            <a:fld id="{A65A5C87-DF58-40C8-B092-1DE63DB4547E}" type="slidenum">
              <a:rPr lang="en-US" smtClean="0"/>
              <a:t>9</a:t>
            </a:fld>
            <a:endParaRPr lang="en-US" dirty="0"/>
          </a:p>
        </p:txBody>
      </p:sp>
      <p:pic>
        <p:nvPicPr>
          <p:cNvPr id="8" name="Picture 7">
            <a:extLst>
              <a:ext uri="{FF2B5EF4-FFF2-40B4-BE49-F238E27FC236}">
                <a16:creationId xmlns:a16="http://schemas.microsoft.com/office/drawing/2014/main" id="{9D1E2FE2-A5FC-943A-391F-C0A749DD9090}"/>
              </a:ext>
            </a:extLst>
          </p:cNvPr>
          <p:cNvPicPr>
            <a:picLocks noChangeAspect="1"/>
          </p:cNvPicPr>
          <p:nvPr/>
        </p:nvPicPr>
        <p:blipFill>
          <a:blip r:embed="rId2"/>
          <a:stretch>
            <a:fillRect/>
          </a:stretch>
        </p:blipFill>
        <p:spPr>
          <a:xfrm>
            <a:off x="7801064" y="2276669"/>
            <a:ext cx="3947749" cy="3088433"/>
          </a:xfrm>
          <a:prstGeom prst="rect">
            <a:avLst/>
          </a:prstGeom>
        </p:spPr>
      </p:pic>
      <p:pic>
        <p:nvPicPr>
          <p:cNvPr id="7" name="object 2">
            <a:extLst>
              <a:ext uri="{FF2B5EF4-FFF2-40B4-BE49-F238E27FC236}">
                <a16:creationId xmlns:a16="http://schemas.microsoft.com/office/drawing/2014/main" id="{0EF02428-252E-7BF6-C45D-39DFA369EF4A}"/>
              </a:ext>
            </a:extLst>
          </p:cNvPr>
          <p:cNvPicPr/>
          <p:nvPr/>
        </p:nvPicPr>
        <p:blipFill>
          <a:blip r:embed="rId3" cstate="print"/>
          <a:stretch>
            <a:fillRect/>
          </a:stretch>
        </p:blipFill>
        <p:spPr>
          <a:xfrm>
            <a:off x="403412" y="141902"/>
            <a:ext cx="11259670" cy="688157"/>
          </a:xfrm>
          <a:prstGeom prst="rect">
            <a:avLst/>
          </a:prstGeom>
        </p:spPr>
      </p:pic>
    </p:spTree>
    <p:extLst>
      <p:ext uri="{BB962C8B-B14F-4D97-AF65-F5344CB8AC3E}">
        <p14:creationId xmlns:p14="http://schemas.microsoft.com/office/powerpoint/2010/main" val="92182865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0D7697-8E53-4EA8-8CBB-9C19575257BF}">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AccentBox presentation</Template>
  <TotalTime>1176</TotalTime>
  <Words>430</Words>
  <Application>Microsoft Office PowerPoint</Application>
  <PresentationFormat>Widescreen</PresentationFormat>
  <Paragraphs>49</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Next LT Pro</vt:lpstr>
      <vt:lpstr>Calibri</vt:lpstr>
      <vt:lpstr>Cambria</vt:lpstr>
      <vt:lpstr>Segoe UI</vt:lpstr>
      <vt:lpstr>Times New Roman</vt:lpstr>
      <vt:lpstr>Wingdings</vt:lpstr>
      <vt:lpstr>AccentBoxVTI</vt:lpstr>
      <vt:lpstr>SpeechSentio AI-powered Speech therapy with Emotion Analysis</vt:lpstr>
      <vt:lpstr>Contents</vt:lpstr>
      <vt:lpstr>Problem Statement</vt:lpstr>
      <vt:lpstr>Introduction</vt:lpstr>
      <vt:lpstr>Objectives</vt:lpstr>
      <vt:lpstr>Proposed System Architecture</vt:lpstr>
      <vt:lpstr>Stutter detection model</vt:lpstr>
      <vt:lpstr>Speech Emotion Recognition Model</vt:lpstr>
      <vt:lpstr>Solution</vt:lpstr>
      <vt:lpstr>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SpeechSentio AI-powered Speech therapy with Emotion Analysis</dc:title>
  <dc:creator>Amulya Behara</dc:creator>
  <cp:lastModifiedBy>Kunapuli Abhinay</cp:lastModifiedBy>
  <cp:revision>27</cp:revision>
  <dcterms:created xsi:type="dcterms:W3CDTF">2023-08-27T15:49:02Z</dcterms:created>
  <dcterms:modified xsi:type="dcterms:W3CDTF">2024-04-05T12:12:00Z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